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20" r:id="rId3"/>
  </p:sldMasterIdLst>
  <p:sldIdLst>
    <p:sldId id="276" r:id="rId4"/>
    <p:sldId id="314" r:id="rId5"/>
    <p:sldId id="328" r:id="rId6"/>
    <p:sldId id="338" r:id="rId7"/>
    <p:sldId id="281" r:id="rId8"/>
    <p:sldId id="339" r:id="rId9"/>
    <p:sldId id="340" r:id="rId10"/>
    <p:sldId id="341" r:id="rId11"/>
    <p:sldId id="330" r:id="rId12"/>
    <p:sldId id="342" r:id="rId13"/>
    <p:sldId id="329" r:id="rId14"/>
    <p:sldId id="343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0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40B12A-ADE0-4481-B190-A4B9016757C5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8E4752FD-FF15-4397-AB08-29F998B0A595}">
      <dgm:prSet phldrT="[نص]" custT="1"/>
      <dgm:spPr/>
      <dgm:t>
        <a:bodyPr/>
        <a:lstStyle/>
        <a:p>
          <a:pPr rtl="1"/>
          <a:r>
            <a:rPr lang="ar-SA" sz="2400" b="1" u="none" dirty="0" smtClean="0">
              <a:solidFill>
                <a:schemeClr val="tx1"/>
              </a:solidFill>
            </a:rPr>
            <a:t>تحديد الغرض من الاختبار</a:t>
          </a:r>
          <a:endParaRPr lang="ar-EG" sz="2400" b="1" u="none" dirty="0">
            <a:solidFill>
              <a:schemeClr val="tx1"/>
            </a:solidFill>
          </a:endParaRPr>
        </a:p>
      </dgm:t>
    </dgm:pt>
    <dgm:pt modelId="{1EAF41BF-56F4-41B5-AC2D-C50DBBE75E51}" type="parTrans" cxnId="{96858328-A295-463A-BAC5-A18CE4117CD4}">
      <dgm:prSet/>
      <dgm:spPr/>
      <dgm:t>
        <a:bodyPr/>
        <a:lstStyle/>
        <a:p>
          <a:pPr rtl="1"/>
          <a:endParaRPr lang="ar-EG"/>
        </a:p>
      </dgm:t>
    </dgm:pt>
    <dgm:pt modelId="{5B30035D-14B2-4D97-98D3-AA57053CECD4}" type="sibTrans" cxnId="{96858328-A295-463A-BAC5-A18CE4117CD4}">
      <dgm:prSet/>
      <dgm:spPr/>
      <dgm:t>
        <a:bodyPr/>
        <a:lstStyle/>
        <a:p>
          <a:pPr rtl="1"/>
          <a:endParaRPr lang="ar-EG"/>
        </a:p>
      </dgm:t>
    </dgm:pt>
    <dgm:pt modelId="{687619C5-6E12-4029-AF2B-0CA9C38D6E87}">
      <dgm:prSet phldrT="[نص]" custT="1"/>
      <dgm:spPr/>
      <dgm:t>
        <a:bodyPr/>
        <a:lstStyle/>
        <a:p>
          <a:pPr rtl="1"/>
          <a:r>
            <a:rPr lang="ar-SA" sz="2400" b="1" u="none" dirty="0" smtClean="0">
              <a:solidFill>
                <a:schemeClr val="tx1"/>
              </a:solidFill>
            </a:rPr>
            <a:t>تحديد الأهداف التعليمية</a:t>
          </a:r>
          <a:endParaRPr lang="ar-EG" sz="2400" b="1" u="none" dirty="0">
            <a:solidFill>
              <a:schemeClr val="tx1"/>
            </a:solidFill>
          </a:endParaRPr>
        </a:p>
      </dgm:t>
    </dgm:pt>
    <dgm:pt modelId="{A429BDCC-8598-4618-94A9-9DF91794F71E}" type="parTrans" cxnId="{CE137445-D30C-4164-B2CE-44A2F13AC764}">
      <dgm:prSet/>
      <dgm:spPr/>
      <dgm:t>
        <a:bodyPr/>
        <a:lstStyle/>
        <a:p>
          <a:pPr rtl="1"/>
          <a:endParaRPr lang="ar-EG"/>
        </a:p>
      </dgm:t>
    </dgm:pt>
    <dgm:pt modelId="{E03D66A9-3A55-4C1D-8693-8956050056B2}" type="sibTrans" cxnId="{CE137445-D30C-4164-B2CE-44A2F13AC764}">
      <dgm:prSet/>
      <dgm:spPr/>
      <dgm:t>
        <a:bodyPr/>
        <a:lstStyle/>
        <a:p>
          <a:pPr rtl="1"/>
          <a:endParaRPr lang="ar-EG"/>
        </a:p>
      </dgm:t>
    </dgm:pt>
    <dgm:pt modelId="{2868FA00-D8EA-494E-8618-2566AAE39E15}">
      <dgm:prSet phldrT="[نص]" custT="1"/>
      <dgm:spPr/>
      <dgm:t>
        <a:bodyPr/>
        <a:lstStyle/>
        <a:p>
          <a:pPr rtl="1"/>
          <a:r>
            <a:rPr lang="ar-SA" sz="2400" b="1" u="none" dirty="0" smtClean="0">
              <a:solidFill>
                <a:schemeClr val="tx1"/>
              </a:solidFill>
            </a:rPr>
            <a:t>ت</a:t>
          </a:r>
          <a:r>
            <a:rPr lang="ar-EG" sz="2400" b="1" u="none" dirty="0" smtClean="0">
              <a:solidFill>
                <a:schemeClr val="tx1"/>
              </a:solidFill>
            </a:rPr>
            <a:t>ح</a:t>
          </a:r>
          <a:r>
            <a:rPr lang="ar-SA" sz="2400" b="1" u="none" dirty="0" err="1" smtClean="0">
              <a:solidFill>
                <a:schemeClr val="tx1"/>
              </a:solidFill>
            </a:rPr>
            <a:t>ديد</a:t>
          </a:r>
          <a:r>
            <a:rPr lang="ar-SA" sz="2400" b="1" u="none" dirty="0" smtClean="0">
              <a:solidFill>
                <a:schemeClr val="tx1"/>
              </a:solidFill>
            </a:rPr>
            <a:t> المحتوى</a:t>
          </a:r>
          <a:endParaRPr lang="ar-EG" sz="2400" b="1" u="none" dirty="0">
            <a:solidFill>
              <a:schemeClr val="tx1"/>
            </a:solidFill>
          </a:endParaRPr>
        </a:p>
      </dgm:t>
    </dgm:pt>
    <dgm:pt modelId="{06888DC6-7B68-44F3-8106-9D76FDC0B4AE}" type="parTrans" cxnId="{BC18984C-63ED-4175-AD20-AC53243B3938}">
      <dgm:prSet/>
      <dgm:spPr/>
      <dgm:t>
        <a:bodyPr/>
        <a:lstStyle/>
        <a:p>
          <a:pPr rtl="1"/>
          <a:endParaRPr lang="ar-EG"/>
        </a:p>
      </dgm:t>
    </dgm:pt>
    <dgm:pt modelId="{BF52D4AC-4676-455B-B436-B303B0B45236}" type="sibTrans" cxnId="{BC18984C-63ED-4175-AD20-AC53243B3938}">
      <dgm:prSet/>
      <dgm:spPr/>
      <dgm:t>
        <a:bodyPr/>
        <a:lstStyle/>
        <a:p>
          <a:pPr rtl="1"/>
          <a:endParaRPr lang="ar-EG"/>
        </a:p>
      </dgm:t>
    </dgm:pt>
    <dgm:pt modelId="{235620F2-88EC-4954-BB5F-280B2F54F691}">
      <dgm:prSet phldrT="[نص]" custT="1"/>
      <dgm:spPr/>
      <dgm:t>
        <a:bodyPr/>
        <a:lstStyle/>
        <a:p>
          <a:pPr rtl="1"/>
          <a:r>
            <a:rPr lang="ar-SA" sz="2400" b="1" u="none" dirty="0" smtClean="0">
              <a:solidFill>
                <a:schemeClr val="tx1"/>
              </a:solidFill>
            </a:rPr>
            <a:t>جدول المواصفات</a:t>
          </a:r>
          <a:endParaRPr lang="ar-EG" sz="2400" b="1" u="none" dirty="0">
            <a:solidFill>
              <a:schemeClr val="tx1"/>
            </a:solidFill>
          </a:endParaRPr>
        </a:p>
      </dgm:t>
    </dgm:pt>
    <dgm:pt modelId="{83D9860E-9B11-4BB7-8681-822CBE202FBF}" type="parTrans" cxnId="{D8D2F735-84AE-45C6-9784-455C0383178E}">
      <dgm:prSet/>
      <dgm:spPr/>
      <dgm:t>
        <a:bodyPr/>
        <a:lstStyle/>
        <a:p>
          <a:pPr rtl="1"/>
          <a:endParaRPr lang="ar-EG"/>
        </a:p>
      </dgm:t>
    </dgm:pt>
    <dgm:pt modelId="{E80570B3-2180-4A91-9ABC-226DAB9B5EB2}" type="sibTrans" cxnId="{D8D2F735-84AE-45C6-9784-455C0383178E}">
      <dgm:prSet/>
      <dgm:spPr/>
      <dgm:t>
        <a:bodyPr/>
        <a:lstStyle/>
        <a:p>
          <a:pPr rtl="1"/>
          <a:endParaRPr lang="ar-EG"/>
        </a:p>
      </dgm:t>
    </dgm:pt>
    <dgm:pt modelId="{7CBBF0BF-287E-42F5-AB96-75EF665221F7}">
      <dgm:prSet phldrT="[نص]" custT="1"/>
      <dgm:spPr/>
      <dgm:t>
        <a:bodyPr/>
        <a:lstStyle/>
        <a:p>
          <a:pPr rtl="1"/>
          <a:r>
            <a:rPr lang="ar-SA" sz="2400" b="1" u="none" dirty="0" smtClean="0">
              <a:solidFill>
                <a:schemeClr val="tx1"/>
              </a:solidFill>
            </a:rPr>
            <a:t>اختيار شكل البنود</a:t>
          </a:r>
          <a:endParaRPr lang="ar-EG" sz="2400" b="1" u="none" dirty="0">
            <a:solidFill>
              <a:schemeClr val="tx1"/>
            </a:solidFill>
          </a:endParaRPr>
        </a:p>
      </dgm:t>
    </dgm:pt>
    <dgm:pt modelId="{49CB179B-5C04-4645-B7C7-E22126C91F1D}" type="parTrans" cxnId="{98FAB5A9-7728-4A67-9C37-B7F9C17BAF68}">
      <dgm:prSet/>
      <dgm:spPr/>
      <dgm:t>
        <a:bodyPr/>
        <a:lstStyle/>
        <a:p>
          <a:pPr rtl="1"/>
          <a:endParaRPr lang="ar-EG"/>
        </a:p>
      </dgm:t>
    </dgm:pt>
    <dgm:pt modelId="{AD2CF850-D21C-4445-9357-80B2B52B5055}" type="sibTrans" cxnId="{98FAB5A9-7728-4A67-9C37-B7F9C17BAF68}">
      <dgm:prSet/>
      <dgm:spPr/>
      <dgm:t>
        <a:bodyPr/>
        <a:lstStyle/>
        <a:p>
          <a:pPr rtl="1"/>
          <a:endParaRPr lang="ar-EG"/>
        </a:p>
      </dgm:t>
    </dgm:pt>
    <dgm:pt modelId="{C3FD8A44-67F5-4E84-908A-10611760E2CF}">
      <dgm:prSet phldrT="[نص]" custT="1"/>
      <dgm:spPr/>
      <dgm:t>
        <a:bodyPr/>
        <a:lstStyle/>
        <a:p>
          <a:pPr rtl="1"/>
          <a:r>
            <a:rPr lang="ar-SA" sz="2400" b="1" u="none" dirty="0" smtClean="0">
              <a:solidFill>
                <a:schemeClr val="tx1"/>
              </a:solidFill>
            </a:rPr>
            <a:t>تقدير عدد البنود</a:t>
          </a:r>
          <a:endParaRPr lang="ar-EG" sz="2400" b="1" u="none" dirty="0">
            <a:solidFill>
              <a:schemeClr val="tx1"/>
            </a:solidFill>
          </a:endParaRPr>
        </a:p>
      </dgm:t>
    </dgm:pt>
    <dgm:pt modelId="{16051CA6-4119-46F6-8F09-DFFD5032608C}" type="parTrans" cxnId="{6789F12B-E1DD-4353-A6A9-1756C00DCBD7}">
      <dgm:prSet/>
      <dgm:spPr/>
      <dgm:t>
        <a:bodyPr/>
        <a:lstStyle/>
        <a:p>
          <a:pPr rtl="1"/>
          <a:endParaRPr lang="ar-EG"/>
        </a:p>
      </dgm:t>
    </dgm:pt>
    <dgm:pt modelId="{A7B0F7A2-B8FC-4851-865C-99645291C468}" type="sibTrans" cxnId="{6789F12B-E1DD-4353-A6A9-1756C00DCBD7}">
      <dgm:prSet/>
      <dgm:spPr/>
      <dgm:t>
        <a:bodyPr/>
        <a:lstStyle/>
        <a:p>
          <a:pPr rtl="1"/>
          <a:endParaRPr lang="ar-EG"/>
        </a:p>
      </dgm:t>
    </dgm:pt>
    <dgm:pt modelId="{91D5D827-E8BE-4380-ADAE-6038DC2060F4}">
      <dgm:prSet phldrT="[نص]" custT="1"/>
      <dgm:spPr/>
      <dgm:t>
        <a:bodyPr/>
        <a:lstStyle/>
        <a:p>
          <a:pPr rtl="1"/>
          <a:r>
            <a:rPr lang="ar-SA" sz="2400" b="1" u="none" dirty="0" smtClean="0">
              <a:solidFill>
                <a:schemeClr val="tx1"/>
              </a:solidFill>
            </a:rPr>
            <a:t>تقدير مستوى صعوبة البنود</a:t>
          </a:r>
          <a:endParaRPr lang="ar-EG" sz="2400" b="1" u="none" dirty="0">
            <a:solidFill>
              <a:schemeClr val="tx1"/>
            </a:solidFill>
          </a:endParaRPr>
        </a:p>
      </dgm:t>
    </dgm:pt>
    <dgm:pt modelId="{D177BC61-5277-424C-9196-68A54A3273AA}" type="parTrans" cxnId="{39475FB5-7816-4D4D-BFFE-0A465630DEFE}">
      <dgm:prSet/>
      <dgm:spPr/>
      <dgm:t>
        <a:bodyPr/>
        <a:lstStyle/>
        <a:p>
          <a:pPr rtl="1"/>
          <a:endParaRPr lang="ar-EG"/>
        </a:p>
      </dgm:t>
    </dgm:pt>
    <dgm:pt modelId="{6C1C3024-381C-413D-8546-F84AA02AC0B7}" type="sibTrans" cxnId="{39475FB5-7816-4D4D-BFFE-0A465630DEFE}">
      <dgm:prSet/>
      <dgm:spPr/>
      <dgm:t>
        <a:bodyPr/>
        <a:lstStyle/>
        <a:p>
          <a:pPr rtl="1"/>
          <a:endParaRPr lang="ar-EG"/>
        </a:p>
      </dgm:t>
    </dgm:pt>
    <dgm:pt modelId="{34DBD61F-FCEC-41DA-8896-4080876E0E00}" type="pres">
      <dgm:prSet presAssocID="{8A40B12A-ADE0-4481-B190-A4B9016757C5}" presName="Name0" presStyleCnt="0">
        <dgm:presLayoutVars>
          <dgm:dir val="rev"/>
          <dgm:resizeHandles val="exact"/>
        </dgm:presLayoutVars>
      </dgm:prSet>
      <dgm:spPr/>
    </dgm:pt>
    <dgm:pt modelId="{B3C5E9D3-1439-4DA7-AECF-169FB813945C}" type="pres">
      <dgm:prSet presAssocID="{8E4752FD-FF15-4397-AB08-29F998B0A59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AEAD5CC-4264-44B7-B88F-EAA804C2017F}" type="pres">
      <dgm:prSet presAssocID="{5B30035D-14B2-4D97-98D3-AA57053CECD4}" presName="sibTrans" presStyleLbl="sibTrans1D1" presStyleIdx="0" presStyleCnt="6"/>
      <dgm:spPr/>
    </dgm:pt>
    <dgm:pt modelId="{A3C53532-A233-4CCB-9962-EAB76A30222D}" type="pres">
      <dgm:prSet presAssocID="{5B30035D-14B2-4D97-98D3-AA57053CECD4}" presName="connectorText" presStyleLbl="sibTrans1D1" presStyleIdx="0" presStyleCnt="6"/>
      <dgm:spPr/>
    </dgm:pt>
    <dgm:pt modelId="{A152F319-68A0-4C15-B9B5-7CA32764722E}" type="pres">
      <dgm:prSet presAssocID="{687619C5-6E12-4029-AF2B-0CA9C38D6E8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30BB98B-C68E-4661-ADB5-0029D8624A74}" type="pres">
      <dgm:prSet presAssocID="{E03D66A9-3A55-4C1D-8693-8956050056B2}" presName="sibTrans" presStyleLbl="sibTrans1D1" presStyleIdx="1" presStyleCnt="6"/>
      <dgm:spPr/>
    </dgm:pt>
    <dgm:pt modelId="{9057158C-1057-45C5-90A1-8CFD7FAE9B40}" type="pres">
      <dgm:prSet presAssocID="{E03D66A9-3A55-4C1D-8693-8956050056B2}" presName="connectorText" presStyleLbl="sibTrans1D1" presStyleIdx="1" presStyleCnt="6"/>
      <dgm:spPr/>
    </dgm:pt>
    <dgm:pt modelId="{01A83827-E438-4374-A1B9-827D679EA9E1}" type="pres">
      <dgm:prSet presAssocID="{2868FA00-D8EA-494E-8618-2566AAE39E1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AD534DF-E7B5-4100-B267-EF99A06AC89D}" type="pres">
      <dgm:prSet presAssocID="{BF52D4AC-4676-455B-B436-B303B0B45236}" presName="sibTrans" presStyleLbl="sibTrans1D1" presStyleIdx="2" presStyleCnt="6"/>
      <dgm:spPr/>
    </dgm:pt>
    <dgm:pt modelId="{DE522BB8-157D-44EA-AD81-5653A69E6AB5}" type="pres">
      <dgm:prSet presAssocID="{BF52D4AC-4676-455B-B436-B303B0B45236}" presName="connectorText" presStyleLbl="sibTrans1D1" presStyleIdx="2" presStyleCnt="6"/>
      <dgm:spPr/>
    </dgm:pt>
    <dgm:pt modelId="{D71A2DD6-C440-4D18-9256-A9DB7D400BBA}" type="pres">
      <dgm:prSet presAssocID="{235620F2-88EC-4954-BB5F-280B2F54F69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C250D43-FD4A-41F4-ADBF-6A41327E8DC9}" type="pres">
      <dgm:prSet presAssocID="{E80570B3-2180-4A91-9ABC-226DAB9B5EB2}" presName="sibTrans" presStyleLbl="sibTrans1D1" presStyleIdx="3" presStyleCnt="6"/>
      <dgm:spPr/>
    </dgm:pt>
    <dgm:pt modelId="{2F5E5D4E-F420-4AE8-95E7-29717FA62968}" type="pres">
      <dgm:prSet presAssocID="{E80570B3-2180-4A91-9ABC-226DAB9B5EB2}" presName="connectorText" presStyleLbl="sibTrans1D1" presStyleIdx="3" presStyleCnt="6"/>
      <dgm:spPr/>
    </dgm:pt>
    <dgm:pt modelId="{7A61A57F-42A3-4C62-A472-FB9BC297B1F7}" type="pres">
      <dgm:prSet presAssocID="{7CBBF0BF-287E-42F5-AB96-75EF665221F7}" presName="node" presStyleLbl="node1" presStyleIdx="4" presStyleCnt="7" custLinFactNeighborX="-3365" custLinFactNeighborY="-50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5B60E7D6-553B-4FDC-8280-8F4454559581}" type="pres">
      <dgm:prSet presAssocID="{AD2CF850-D21C-4445-9357-80B2B52B5055}" presName="sibTrans" presStyleLbl="sibTrans1D1" presStyleIdx="4" presStyleCnt="6"/>
      <dgm:spPr/>
    </dgm:pt>
    <dgm:pt modelId="{2A8EF817-D526-4324-8B12-3F8B2A410D7D}" type="pres">
      <dgm:prSet presAssocID="{AD2CF850-D21C-4445-9357-80B2B52B5055}" presName="connectorText" presStyleLbl="sibTrans1D1" presStyleIdx="4" presStyleCnt="6"/>
      <dgm:spPr/>
    </dgm:pt>
    <dgm:pt modelId="{FCC8DD97-C638-45C8-910E-F12B2D7BEC36}" type="pres">
      <dgm:prSet presAssocID="{C3FD8A44-67F5-4E84-908A-10611760E2CF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562710D-CF23-47B2-8808-4671CFB4CF38}" type="pres">
      <dgm:prSet presAssocID="{A7B0F7A2-B8FC-4851-865C-99645291C468}" presName="sibTrans" presStyleLbl="sibTrans1D1" presStyleIdx="5" presStyleCnt="6"/>
      <dgm:spPr/>
    </dgm:pt>
    <dgm:pt modelId="{738DBCA8-951E-43F6-BC47-45189908F32E}" type="pres">
      <dgm:prSet presAssocID="{A7B0F7A2-B8FC-4851-865C-99645291C468}" presName="connectorText" presStyleLbl="sibTrans1D1" presStyleIdx="5" presStyleCnt="6"/>
      <dgm:spPr/>
    </dgm:pt>
    <dgm:pt modelId="{B26C271F-1299-40DD-A48A-2A4942CD3775}" type="pres">
      <dgm:prSet presAssocID="{91D5D827-E8BE-4380-ADAE-6038DC2060F4}" presName="node" presStyleLbl="node1" presStyleIdx="6" presStyleCnt="7" custScaleX="136220" custLinFactNeighborX="-188" custLinFactNeighborY="-50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EBE7D6C1-05C2-4440-9586-C3EFDBA3C45A}" type="presOf" srcId="{235620F2-88EC-4954-BB5F-280B2F54F691}" destId="{D71A2DD6-C440-4D18-9256-A9DB7D400BBA}" srcOrd="0" destOrd="0" presId="urn:microsoft.com/office/officeart/2005/8/layout/bProcess3"/>
    <dgm:cxn modelId="{96858328-A295-463A-BAC5-A18CE4117CD4}" srcId="{8A40B12A-ADE0-4481-B190-A4B9016757C5}" destId="{8E4752FD-FF15-4397-AB08-29F998B0A595}" srcOrd="0" destOrd="0" parTransId="{1EAF41BF-56F4-41B5-AC2D-C50DBBE75E51}" sibTransId="{5B30035D-14B2-4D97-98D3-AA57053CECD4}"/>
    <dgm:cxn modelId="{B0EF1FF4-9459-45F0-B5B2-10BFC00FBFE5}" type="presOf" srcId="{E03D66A9-3A55-4C1D-8693-8956050056B2}" destId="{230BB98B-C68E-4661-ADB5-0029D8624A74}" srcOrd="0" destOrd="0" presId="urn:microsoft.com/office/officeart/2005/8/layout/bProcess3"/>
    <dgm:cxn modelId="{F7FF247F-02D7-4327-B860-94E85D80CB5C}" type="presOf" srcId="{A7B0F7A2-B8FC-4851-865C-99645291C468}" destId="{0562710D-CF23-47B2-8808-4671CFB4CF38}" srcOrd="0" destOrd="0" presId="urn:microsoft.com/office/officeart/2005/8/layout/bProcess3"/>
    <dgm:cxn modelId="{02A1DC6F-4B98-4F16-B163-46A0BD2CE4FB}" type="presOf" srcId="{5B30035D-14B2-4D97-98D3-AA57053CECD4}" destId="{EAEAD5CC-4264-44B7-B88F-EAA804C2017F}" srcOrd="0" destOrd="0" presId="urn:microsoft.com/office/officeart/2005/8/layout/bProcess3"/>
    <dgm:cxn modelId="{1E4BDBD3-160D-4626-82C9-2D707749E8DC}" type="presOf" srcId="{8E4752FD-FF15-4397-AB08-29F998B0A595}" destId="{B3C5E9D3-1439-4DA7-AECF-169FB813945C}" srcOrd="0" destOrd="0" presId="urn:microsoft.com/office/officeart/2005/8/layout/bProcess3"/>
    <dgm:cxn modelId="{0B9F6FEE-6BE7-4DD7-A1A5-9AE63258439A}" type="presOf" srcId="{A7B0F7A2-B8FC-4851-865C-99645291C468}" destId="{738DBCA8-951E-43F6-BC47-45189908F32E}" srcOrd="1" destOrd="0" presId="urn:microsoft.com/office/officeart/2005/8/layout/bProcess3"/>
    <dgm:cxn modelId="{CE137445-D30C-4164-B2CE-44A2F13AC764}" srcId="{8A40B12A-ADE0-4481-B190-A4B9016757C5}" destId="{687619C5-6E12-4029-AF2B-0CA9C38D6E87}" srcOrd="1" destOrd="0" parTransId="{A429BDCC-8598-4618-94A9-9DF91794F71E}" sibTransId="{E03D66A9-3A55-4C1D-8693-8956050056B2}"/>
    <dgm:cxn modelId="{2E9F95C7-4705-445F-A6A4-5F5BB6B1357C}" type="presOf" srcId="{E03D66A9-3A55-4C1D-8693-8956050056B2}" destId="{9057158C-1057-45C5-90A1-8CFD7FAE9B40}" srcOrd="1" destOrd="0" presId="urn:microsoft.com/office/officeart/2005/8/layout/bProcess3"/>
    <dgm:cxn modelId="{1F7F0267-DDCF-451F-B147-CD48E0AF49B8}" type="presOf" srcId="{AD2CF850-D21C-4445-9357-80B2B52B5055}" destId="{5B60E7D6-553B-4FDC-8280-8F4454559581}" srcOrd="0" destOrd="0" presId="urn:microsoft.com/office/officeart/2005/8/layout/bProcess3"/>
    <dgm:cxn modelId="{F1A55D5A-385F-4BC7-AE4B-068EA6B0ECCC}" type="presOf" srcId="{2868FA00-D8EA-494E-8618-2566AAE39E15}" destId="{01A83827-E438-4374-A1B9-827D679EA9E1}" srcOrd="0" destOrd="0" presId="urn:microsoft.com/office/officeart/2005/8/layout/bProcess3"/>
    <dgm:cxn modelId="{977884DC-A539-4269-B883-E1C4C3D2A6E6}" type="presOf" srcId="{E80570B3-2180-4A91-9ABC-226DAB9B5EB2}" destId="{2F5E5D4E-F420-4AE8-95E7-29717FA62968}" srcOrd="1" destOrd="0" presId="urn:microsoft.com/office/officeart/2005/8/layout/bProcess3"/>
    <dgm:cxn modelId="{05A0F2DA-C764-48F6-B286-F073E34A05A9}" type="presOf" srcId="{BF52D4AC-4676-455B-B436-B303B0B45236}" destId="{DE522BB8-157D-44EA-AD81-5653A69E6AB5}" srcOrd="1" destOrd="0" presId="urn:microsoft.com/office/officeart/2005/8/layout/bProcess3"/>
    <dgm:cxn modelId="{6789F12B-E1DD-4353-A6A9-1756C00DCBD7}" srcId="{8A40B12A-ADE0-4481-B190-A4B9016757C5}" destId="{C3FD8A44-67F5-4E84-908A-10611760E2CF}" srcOrd="5" destOrd="0" parTransId="{16051CA6-4119-46F6-8F09-DFFD5032608C}" sibTransId="{A7B0F7A2-B8FC-4851-865C-99645291C468}"/>
    <dgm:cxn modelId="{EBEFAD32-7A90-4A4F-92E2-3AE057F9BB87}" type="presOf" srcId="{5B30035D-14B2-4D97-98D3-AA57053CECD4}" destId="{A3C53532-A233-4CCB-9962-EAB76A30222D}" srcOrd="1" destOrd="0" presId="urn:microsoft.com/office/officeart/2005/8/layout/bProcess3"/>
    <dgm:cxn modelId="{0E74B9E7-E2AF-44C3-99BB-E0B8B80696ED}" type="presOf" srcId="{8A40B12A-ADE0-4481-B190-A4B9016757C5}" destId="{34DBD61F-FCEC-41DA-8896-4080876E0E00}" srcOrd="0" destOrd="0" presId="urn:microsoft.com/office/officeart/2005/8/layout/bProcess3"/>
    <dgm:cxn modelId="{39475FB5-7816-4D4D-BFFE-0A465630DEFE}" srcId="{8A40B12A-ADE0-4481-B190-A4B9016757C5}" destId="{91D5D827-E8BE-4380-ADAE-6038DC2060F4}" srcOrd="6" destOrd="0" parTransId="{D177BC61-5277-424C-9196-68A54A3273AA}" sibTransId="{6C1C3024-381C-413D-8546-F84AA02AC0B7}"/>
    <dgm:cxn modelId="{D8D2F735-84AE-45C6-9784-455C0383178E}" srcId="{8A40B12A-ADE0-4481-B190-A4B9016757C5}" destId="{235620F2-88EC-4954-BB5F-280B2F54F691}" srcOrd="3" destOrd="0" parTransId="{83D9860E-9B11-4BB7-8681-822CBE202FBF}" sibTransId="{E80570B3-2180-4A91-9ABC-226DAB9B5EB2}"/>
    <dgm:cxn modelId="{C4911D3E-81B8-430D-872F-FF03705AF568}" type="presOf" srcId="{C3FD8A44-67F5-4E84-908A-10611760E2CF}" destId="{FCC8DD97-C638-45C8-910E-F12B2D7BEC36}" srcOrd="0" destOrd="0" presId="urn:microsoft.com/office/officeart/2005/8/layout/bProcess3"/>
    <dgm:cxn modelId="{BC18984C-63ED-4175-AD20-AC53243B3938}" srcId="{8A40B12A-ADE0-4481-B190-A4B9016757C5}" destId="{2868FA00-D8EA-494E-8618-2566AAE39E15}" srcOrd="2" destOrd="0" parTransId="{06888DC6-7B68-44F3-8106-9D76FDC0B4AE}" sibTransId="{BF52D4AC-4676-455B-B436-B303B0B45236}"/>
    <dgm:cxn modelId="{98FAB5A9-7728-4A67-9C37-B7F9C17BAF68}" srcId="{8A40B12A-ADE0-4481-B190-A4B9016757C5}" destId="{7CBBF0BF-287E-42F5-AB96-75EF665221F7}" srcOrd="4" destOrd="0" parTransId="{49CB179B-5C04-4645-B7C7-E22126C91F1D}" sibTransId="{AD2CF850-D21C-4445-9357-80B2B52B5055}"/>
    <dgm:cxn modelId="{F1C8A993-EADB-486C-9A2A-6A6CDD51802A}" type="presOf" srcId="{BF52D4AC-4676-455B-B436-B303B0B45236}" destId="{3AD534DF-E7B5-4100-B267-EF99A06AC89D}" srcOrd="0" destOrd="0" presId="urn:microsoft.com/office/officeart/2005/8/layout/bProcess3"/>
    <dgm:cxn modelId="{8CC2012B-5CFD-44CA-8858-813B25F3F811}" type="presOf" srcId="{687619C5-6E12-4029-AF2B-0CA9C38D6E87}" destId="{A152F319-68A0-4C15-B9B5-7CA32764722E}" srcOrd="0" destOrd="0" presId="urn:microsoft.com/office/officeart/2005/8/layout/bProcess3"/>
    <dgm:cxn modelId="{6713D802-4362-43E4-B7DD-83C909B33B1F}" type="presOf" srcId="{AD2CF850-D21C-4445-9357-80B2B52B5055}" destId="{2A8EF817-D526-4324-8B12-3F8B2A410D7D}" srcOrd="1" destOrd="0" presId="urn:microsoft.com/office/officeart/2005/8/layout/bProcess3"/>
    <dgm:cxn modelId="{6EC24BA8-5378-4BDA-96EF-1595D220B851}" type="presOf" srcId="{7CBBF0BF-287E-42F5-AB96-75EF665221F7}" destId="{7A61A57F-42A3-4C62-A472-FB9BC297B1F7}" srcOrd="0" destOrd="0" presId="urn:microsoft.com/office/officeart/2005/8/layout/bProcess3"/>
    <dgm:cxn modelId="{D526B64F-01A7-4966-8B9E-A2162CB821EC}" type="presOf" srcId="{91D5D827-E8BE-4380-ADAE-6038DC2060F4}" destId="{B26C271F-1299-40DD-A48A-2A4942CD3775}" srcOrd="0" destOrd="0" presId="urn:microsoft.com/office/officeart/2005/8/layout/bProcess3"/>
    <dgm:cxn modelId="{FEE644B6-6C90-47C6-AE03-7ACF5B249167}" type="presOf" srcId="{E80570B3-2180-4A91-9ABC-226DAB9B5EB2}" destId="{9C250D43-FD4A-41F4-ADBF-6A41327E8DC9}" srcOrd="0" destOrd="0" presId="urn:microsoft.com/office/officeart/2005/8/layout/bProcess3"/>
    <dgm:cxn modelId="{20D2E482-29D8-4195-A728-DB4D60BF892F}" type="presParOf" srcId="{34DBD61F-FCEC-41DA-8896-4080876E0E00}" destId="{B3C5E9D3-1439-4DA7-AECF-169FB813945C}" srcOrd="0" destOrd="0" presId="urn:microsoft.com/office/officeart/2005/8/layout/bProcess3"/>
    <dgm:cxn modelId="{4E7E4F9F-76D9-416E-BCF7-7794182763B3}" type="presParOf" srcId="{34DBD61F-FCEC-41DA-8896-4080876E0E00}" destId="{EAEAD5CC-4264-44B7-B88F-EAA804C2017F}" srcOrd="1" destOrd="0" presId="urn:microsoft.com/office/officeart/2005/8/layout/bProcess3"/>
    <dgm:cxn modelId="{FD7647F1-95B3-443C-BF55-1A9253F80E8F}" type="presParOf" srcId="{EAEAD5CC-4264-44B7-B88F-EAA804C2017F}" destId="{A3C53532-A233-4CCB-9962-EAB76A30222D}" srcOrd="0" destOrd="0" presId="urn:microsoft.com/office/officeart/2005/8/layout/bProcess3"/>
    <dgm:cxn modelId="{0D97D306-76D2-44D9-9879-F1C11A6BA071}" type="presParOf" srcId="{34DBD61F-FCEC-41DA-8896-4080876E0E00}" destId="{A152F319-68A0-4C15-B9B5-7CA32764722E}" srcOrd="2" destOrd="0" presId="urn:microsoft.com/office/officeart/2005/8/layout/bProcess3"/>
    <dgm:cxn modelId="{D84A8D47-2547-46AF-BDD1-CAE2010E3808}" type="presParOf" srcId="{34DBD61F-FCEC-41DA-8896-4080876E0E00}" destId="{230BB98B-C68E-4661-ADB5-0029D8624A74}" srcOrd="3" destOrd="0" presId="urn:microsoft.com/office/officeart/2005/8/layout/bProcess3"/>
    <dgm:cxn modelId="{F57CA765-6B62-43AF-82AF-FD2F1818056F}" type="presParOf" srcId="{230BB98B-C68E-4661-ADB5-0029D8624A74}" destId="{9057158C-1057-45C5-90A1-8CFD7FAE9B40}" srcOrd="0" destOrd="0" presId="urn:microsoft.com/office/officeart/2005/8/layout/bProcess3"/>
    <dgm:cxn modelId="{4E45E77E-7234-489E-A755-5354CC842608}" type="presParOf" srcId="{34DBD61F-FCEC-41DA-8896-4080876E0E00}" destId="{01A83827-E438-4374-A1B9-827D679EA9E1}" srcOrd="4" destOrd="0" presId="urn:microsoft.com/office/officeart/2005/8/layout/bProcess3"/>
    <dgm:cxn modelId="{E6EC7BD7-E650-49C0-9353-27011A740DD2}" type="presParOf" srcId="{34DBD61F-FCEC-41DA-8896-4080876E0E00}" destId="{3AD534DF-E7B5-4100-B267-EF99A06AC89D}" srcOrd="5" destOrd="0" presId="urn:microsoft.com/office/officeart/2005/8/layout/bProcess3"/>
    <dgm:cxn modelId="{5587F192-DDCB-4986-B51B-2CB91BAE5914}" type="presParOf" srcId="{3AD534DF-E7B5-4100-B267-EF99A06AC89D}" destId="{DE522BB8-157D-44EA-AD81-5653A69E6AB5}" srcOrd="0" destOrd="0" presId="urn:microsoft.com/office/officeart/2005/8/layout/bProcess3"/>
    <dgm:cxn modelId="{9913591F-271B-4A26-BB41-0029FFBE3FCD}" type="presParOf" srcId="{34DBD61F-FCEC-41DA-8896-4080876E0E00}" destId="{D71A2DD6-C440-4D18-9256-A9DB7D400BBA}" srcOrd="6" destOrd="0" presId="urn:microsoft.com/office/officeart/2005/8/layout/bProcess3"/>
    <dgm:cxn modelId="{472A5746-179A-4813-B8FA-B6CD263828DF}" type="presParOf" srcId="{34DBD61F-FCEC-41DA-8896-4080876E0E00}" destId="{9C250D43-FD4A-41F4-ADBF-6A41327E8DC9}" srcOrd="7" destOrd="0" presId="urn:microsoft.com/office/officeart/2005/8/layout/bProcess3"/>
    <dgm:cxn modelId="{698339E4-CC41-4F1F-92AC-0DE5F55163E6}" type="presParOf" srcId="{9C250D43-FD4A-41F4-ADBF-6A41327E8DC9}" destId="{2F5E5D4E-F420-4AE8-95E7-29717FA62968}" srcOrd="0" destOrd="0" presId="urn:microsoft.com/office/officeart/2005/8/layout/bProcess3"/>
    <dgm:cxn modelId="{EC160A21-CEBC-4895-A406-74D414739D2D}" type="presParOf" srcId="{34DBD61F-FCEC-41DA-8896-4080876E0E00}" destId="{7A61A57F-42A3-4C62-A472-FB9BC297B1F7}" srcOrd="8" destOrd="0" presId="urn:microsoft.com/office/officeart/2005/8/layout/bProcess3"/>
    <dgm:cxn modelId="{0B3D9B91-78BC-4913-895D-A1DB99CBE1CA}" type="presParOf" srcId="{34DBD61F-FCEC-41DA-8896-4080876E0E00}" destId="{5B60E7D6-553B-4FDC-8280-8F4454559581}" srcOrd="9" destOrd="0" presId="urn:microsoft.com/office/officeart/2005/8/layout/bProcess3"/>
    <dgm:cxn modelId="{AB98F7E2-81F7-4999-8DD7-DC94F6B01F8D}" type="presParOf" srcId="{5B60E7D6-553B-4FDC-8280-8F4454559581}" destId="{2A8EF817-D526-4324-8B12-3F8B2A410D7D}" srcOrd="0" destOrd="0" presId="urn:microsoft.com/office/officeart/2005/8/layout/bProcess3"/>
    <dgm:cxn modelId="{7E903FBF-7D3A-4250-9006-E00E3FB76B38}" type="presParOf" srcId="{34DBD61F-FCEC-41DA-8896-4080876E0E00}" destId="{FCC8DD97-C638-45C8-910E-F12B2D7BEC36}" srcOrd="10" destOrd="0" presId="urn:microsoft.com/office/officeart/2005/8/layout/bProcess3"/>
    <dgm:cxn modelId="{72BCDDAB-A380-456B-A08E-F064E6D888BF}" type="presParOf" srcId="{34DBD61F-FCEC-41DA-8896-4080876E0E00}" destId="{0562710D-CF23-47B2-8808-4671CFB4CF38}" srcOrd="11" destOrd="0" presId="urn:microsoft.com/office/officeart/2005/8/layout/bProcess3"/>
    <dgm:cxn modelId="{46EC5B5D-4878-4CB2-8770-6A56234B0825}" type="presParOf" srcId="{0562710D-CF23-47B2-8808-4671CFB4CF38}" destId="{738DBCA8-951E-43F6-BC47-45189908F32E}" srcOrd="0" destOrd="0" presId="urn:microsoft.com/office/officeart/2005/8/layout/bProcess3"/>
    <dgm:cxn modelId="{4A3883E3-2C62-4A2F-8F25-0065AA72F603}" type="presParOf" srcId="{34DBD61F-FCEC-41DA-8896-4080876E0E00}" destId="{B26C271F-1299-40DD-A48A-2A4942CD3775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EAD5CC-4264-44B7-B88F-EAA804C2017F}">
      <dsp:nvSpPr>
        <dsp:cNvPr id="0" name=""/>
        <dsp:cNvSpPr/>
      </dsp:nvSpPr>
      <dsp:spPr>
        <a:xfrm>
          <a:off x="5801330" y="1125917"/>
          <a:ext cx="352526" cy="91440"/>
        </a:xfrm>
        <a:custGeom>
          <a:avLst/>
          <a:gdLst/>
          <a:ahLst/>
          <a:cxnLst/>
          <a:rect l="0" t="0" r="0" b="0"/>
          <a:pathLst>
            <a:path>
              <a:moveTo>
                <a:pt x="352526" y="45720"/>
              </a:moveTo>
              <a:lnTo>
                <a:pt x="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500" kern="1200"/>
        </a:p>
      </dsp:txBody>
      <dsp:txXfrm>
        <a:off x="5968015" y="1169719"/>
        <a:ext cx="19156" cy="3835"/>
      </dsp:txXfrm>
    </dsp:sp>
    <dsp:sp modelId="{B3C5E9D3-1439-4DA7-AECF-169FB813945C}">
      <dsp:nvSpPr>
        <dsp:cNvPr id="0" name=""/>
        <dsp:cNvSpPr/>
      </dsp:nvSpPr>
      <dsp:spPr>
        <a:xfrm>
          <a:off x="6152057" y="671907"/>
          <a:ext cx="1665767" cy="999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u="none" kern="1200" dirty="0" smtClean="0">
              <a:solidFill>
                <a:schemeClr val="tx1"/>
              </a:solidFill>
            </a:rPr>
            <a:t>تحديد الغرض من الاختبار</a:t>
          </a:r>
          <a:endParaRPr lang="ar-EG" sz="2400" b="1" u="none" kern="1200" dirty="0">
            <a:solidFill>
              <a:schemeClr val="tx1"/>
            </a:solidFill>
          </a:endParaRPr>
        </a:p>
      </dsp:txBody>
      <dsp:txXfrm>
        <a:off x="6152057" y="671907"/>
        <a:ext cx="1665767" cy="999460"/>
      </dsp:txXfrm>
    </dsp:sp>
    <dsp:sp modelId="{230BB98B-C68E-4661-ADB5-0029D8624A74}">
      <dsp:nvSpPr>
        <dsp:cNvPr id="0" name=""/>
        <dsp:cNvSpPr/>
      </dsp:nvSpPr>
      <dsp:spPr>
        <a:xfrm>
          <a:off x="3752436" y="1125917"/>
          <a:ext cx="352526" cy="91440"/>
        </a:xfrm>
        <a:custGeom>
          <a:avLst/>
          <a:gdLst/>
          <a:ahLst/>
          <a:cxnLst/>
          <a:rect l="0" t="0" r="0" b="0"/>
          <a:pathLst>
            <a:path>
              <a:moveTo>
                <a:pt x="352526" y="45720"/>
              </a:moveTo>
              <a:lnTo>
                <a:pt x="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500" kern="1200"/>
        </a:p>
      </dsp:txBody>
      <dsp:txXfrm>
        <a:off x="3919121" y="1169719"/>
        <a:ext cx="19156" cy="3835"/>
      </dsp:txXfrm>
    </dsp:sp>
    <dsp:sp modelId="{A152F319-68A0-4C15-B9B5-7CA32764722E}">
      <dsp:nvSpPr>
        <dsp:cNvPr id="0" name=""/>
        <dsp:cNvSpPr/>
      </dsp:nvSpPr>
      <dsp:spPr>
        <a:xfrm>
          <a:off x="4103163" y="671907"/>
          <a:ext cx="1665767" cy="999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u="none" kern="1200" dirty="0" smtClean="0">
              <a:solidFill>
                <a:schemeClr val="tx1"/>
              </a:solidFill>
            </a:rPr>
            <a:t>تحديد الأهداف التعليمية</a:t>
          </a:r>
          <a:endParaRPr lang="ar-EG" sz="2400" b="1" u="none" kern="1200" dirty="0">
            <a:solidFill>
              <a:schemeClr val="tx1"/>
            </a:solidFill>
          </a:endParaRPr>
        </a:p>
      </dsp:txBody>
      <dsp:txXfrm>
        <a:off x="4103163" y="671907"/>
        <a:ext cx="1665767" cy="999460"/>
      </dsp:txXfrm>
    </dsp:sp>
    <dsp:sp modelId="{3AD534DF-E7B5-4100-B267-EF99A06AC89D}">
      <dsp:nvSpPr>
        <dsp:cNvPr id="0" name=""/>
        <dsp:cNvSpPr/>
      </dsp:nvSpPr>
      <dsp:spPr>
        <a:xfrm>
          <a:off x="1703542" y="1125917"/>
          <a:ext cx="352526" cy="91440"/>
        </a:xfrm>
        <a:custGeom>
          <a:avLst/>
          <a:gdLst/>
          <a:ahLst/>
          <a:cxnLst/>
          <a:rect l="0" t="0" r="0" b="0"/>
          <a:pathLst>
            <a:path>
              <a:moveTo>
                <a:pt x="352526" y="45720"/>
              </a:moveTo>
              <a:lnTo>
                <a:pt x="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500" kern="1200"/>
        </a:p>
      </dsp:txBody>
      <dsp:txXfrm>
        <a:off x="1870227" y="1169719"/>
        <a:ext cx="19156" cy="3835"/>
      </dsp:txXfrm>
    </dsp:sp>
    <dsp:sp modelId="{01A83827-E438-4374-A1B9-827D679EA9E1}">
      <dsp:nvSpPr>
        <dsp:cNvPr id="0" name=""/>
        <dsp:cNvSpPr/>
      </dsp:nvSpPr>
      <dsp:spPr>
        <a:xfrm>
          <a:off x="2054269" y="671907"/>
          <a:ext cx="1665767" cy="999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u="none" kern="1200" dirty="0" smtClean="0">
              <a:solidFill>
                <a:schemeClr val="tx1"/>
              </a:solidFill>
            </a:rPr>
            <a:t>ت</a:t>
          </a:r>
          <a:r>
            <a:rPr lang="ar-EG" sz="2400" b="1" u="none" kern="1200" dirty="0" smtClean="0">
              <a:solidFill>
                <a:schemeClr val="tx1"/>
              </a:solidFill>
            </a:rPr>
            <a:t>ح</a:t>
          </a:r>
          <a:r>
            <a:rPr lang="ar-SA" sz="2400" b="1" u="none" kern="1200" dirty="0" err="1" smtClean="0">
              <a:solidFill>
                <a:schemeClr val="tx1"/>
              </a:solidFill>
            </a:rPr>
            <a:t>ديد</a:t>
          </a:r>
          <a:r>
            <a:rPr lang="ar-SA" sz="2400" b="1" u="none" kern="1200" dirty="0" smtClean="0">
              <a:solidFill>
                <a:schemeClr val="tx1"/>
              </a:solidFill>
            </a:rPr>
            <a:t> المحتوى</a:t>
          </a:r>
          <a:endParaRPr lang="ar-EG" sz="2400" b="1" u="none" kern="1200" dirty="0">
            <a:solidFill>
              <a:schemeClr val="tx1"/>
            </a:solidFill>
          </a:endParaRPr>
        </a:p>
      </dsp:txBody>
      <dsp:txXfrm>
        <a:off x="2054269" y="671907"/>
        <a:ext cx="1665767" cy="999460"/>
      </dsp:txXfrm>
    </dsp:sp>
    <dsp:sp modelId="{9C250D43-FD4A-41F4-ADBF-6A41327E8DC9}">
      <dsp:nvSpPr>
        <dsp:cNvPr id="0" name=""/>
        <dsp:cNvSpPr/>
      </dsp:nvSpPr>
      <dsp:spPr>
        <a:xfrm>
          <a:off x="838258" y="1669567"/>
          <a:ext cx="6090629" cy="347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849"/>
              </a:lnTo>
              <a:lnTo>
                <a:pt x="6090629" y="190849"/>
              </a:lnTo>
              <a:lnTo>
                <a:pt x="6090629" y="347499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500" kern="1200"/>
        </a:p>
      </dsp:txBody>
      <dsp:txXfrm>
        <a:off x="3731014" y="1841399"/>
        <a:ext cx="305117" cy="3835"/>
      </dsp:txXfrm>
    </dsp:sp>
    <dsp:sp modelId="{D71A2DD6-C440-4D18-9256-A9DB7D400BBA}">
      <dsp:nvSpPr>
        <dsp:cNvPr id="0" name=""/>
        <dsp:cNvSpPr/>
      </dsp:nvSpPr>
      <dsp:spPr>
        <a:xfrm>
          <a:off x="5375" y="671907"/>
          <a:ext cx="1665767" cy="999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u="none" kern="1200" dirty="0" smtClean="0">
              <a:solidFill>
                <a:schemeClr val="tx1"/>
              </a:solidFill>
            </a:rPr>
            <a:t>جدول المواصفات</a:t>
          </a:r>
          <a:endParaRPr lang="ar-EG" sz="2400" b="1" u="none" kern="1200" dirty="0">
            <a:solidFill>
              <a:schemeClr val="tx1"/>
            </a:solidFill>
          </a:endParaRPr>
        </a:p>
      </dsp:txBody>
      <dsp:txXfrm>
        <a:off x="5375" y="671907"/>
        <a:ext cx="1665767" cy="999460"/>
      </dsp:txXfrm>
    </dsp:sp>
    <dsp:sp modelId="{5B60E7D6-553B-4FDC-8280-8F4454559581}">
      <dsp:nvSpPr>
        <dsp:cNvPr id="0" name=""/>
        <dsp:cNvSpPr/>
      </dsp:nvSpPr>
      <dsp:spPr>
        <a:xfrm>
          <a:off x="5801330" y="2503477"/>
          <a:ext cx="296473" cy="91440"/>
        </a:xfrm>
        <a:custGeom>
          <a:avLst/>
          <a:gdLst/>
          <a:ahLst/>
          <a:cxnLst/>
          <a:rect l="0" t="0" r="0" b="0"/>
          <a:pathLst>
            <a:path>
              <a:moveTo>
                <a:pt x="296473" y="45720"/>
              </a:moveTo>
              <a:lnTo>
                <a:pt x="131136" y="45720"/>
              </a:lnTo>
              <a:lnTo>
                <a:pt x="131136" y="50747"/>
              </a:lnTo>
              <a:lnTo>
                <a:pt x="0" y="50747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500" kern="1200"/>
        </a:p>
      </dsp:txBody>
      <dsp:txXfrm>
        <a:off x="5941389" y="2547279"/>
        <a:ext cx="16355" cy="3835"/>
      </dsp:txXfrm>
    </dsp:sp>
    <dsp:sp modelId="{7A61A57F-42A3-4C62-A472-FB9BC297B1F7}">
      <dsp:nvSpPr>
        <dsp:cNvPr id="0" name=""/>
        <dsp:cNvSpPr/>
      </dsp:nvSpPr>
      <dsp:spPr>
        <a:xfrm>
          <a:off x="6096004" y="2049466"/>
          <a:ext cx="1665767" cy="999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u="none" kern="1200" dirty="0" smtClean="0">
              <a:solidFill>
                <a:schemeClr val="tx1"/>
              </a:solidFill>
            </a:rPr>
            <a:t>اختيار شكل البنود</a:t>
          </a:r>
          <a:endParaRPr lang="ar-EG" sz="2400" b="1" u="none" kern="1200" dirty="0">
            <a:solidFill>
              <a:schemeClr val="tx1"/>
            </a:solidFill>
          </a:endParaRPr>
        </a:p>
      </dsp:txBody>
      <dsp:txXfrm>
        <a:off x="6096004" y="2049466"/>
        <a:ext cx="1665767" cy="999460"/>
      </dsp:txXfrm>
    </dsp:sp>
    <dsp:sp modelId="{0562710D-CF23-47B2-8808-4671CFB4CF38}">
      <dsp:nvSpPr>
        <dsp:cNvPr id="0" name=""/>
        <dsp:cNvSpPr/>
      </dsp:nvSpPr>
      <dsp:spPr>
        <a:xfrm>
          <a:off x="3749305" y="2503477"/>
          <a:ext cx="355658" cy="91440"/>
        </a:xfrm>
        <a:custGeom>
          <a:avLst/>
          <a:gdLst/>
          <a:ahLst/>
          <a:cxnLst/>
          <a:rect l="0" t="0" r="0" b="0"/>
          <a:pathLst>
            <a:path>
              <a:moveTo>
                <a:pt x="355658" y="50747"/>
              </a:moveTo>
              <a:lnTo>
                <a:pt x="160729" y="50747"/>
              </a:lnTo>
              <a:lnTo>
                <a:pt x="160729" y="45720"/>
              </a:lnTo>
              <a:lnTo>
                <a:pt x="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500" kern="1200"/>
        </a:p>
      </dsp:txBody>
      <dsp:txXfrm>
        <a:off x="3917476" y="2547279"/>
        <a:ext cx="19314" cy="3835"/>
      </dsp:txXfrm>
    </dsp:sp>
    <dsp:sp modelId="{FCC8DD97-C638-45C8-910E-F12B2D7BEC36}">
      <dsp:nvSpPr>
        <dsp:cNvPr id="0" name=""/>
        <dsp:cNvSpPr/>
      </dsp:nvSpPr>
      <dsp:spPr>
        <a:xfrm>
          <a:off x="4103163" y="2054494"/>
          <a:ext cx="1665767" cy="999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u="none" kern="1200" dirty="0" smtClean="0">
              <a:solidFill>
                <a:schemeClr val="tx1"/>
              </a:solidFill>
            </a:rPr>
            <a:t>تقدير عدد البنود</a:t>
          </a:r>
          <a:endParaRPr lang="ar-EG" sz="2400" b="1" u="none" kern="1200" dirty="0">
            <a:solidFill>
              <a:schemeClr val="tx1"/>
            </a:solidFill>
          </a:endParaRPr>
        </a:p>
      </dsp:txBody>
      <dsp:txXfrm>
        <a:off x="4103163" y="2054494"/>
        <a:ext cx="1665767" cy="999460"/>
      </dsp:txXfrm>
    </dsp:sp>
    <dsp:sp modelId="{B26C271F-1299-40DD-A48A-2A4942CD3775}">
      <dsp:nvSpPr>
        <dsp:cNvPr id="0" name=""/>
        <dsp:cNvSpPr/>
      </dsp:nvSpPr>
      <dsp:spPr>
        <a:xfrm>
          <a:off x="1447796" y="2049466"/>
          <a:ext cx="2269108" cy="999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u="none" kern="1200" dirty="0" smtClean="0">
              <a:solidFill>
                <a:schemeClr val="tx1"/>
              </a:solidFill>
            </a:rPr>
            <a:t>تقدير مستوى صعوبة البنود</a:t>
          </a:r>
          <a:endParaRPr lang="ar-EG" sz="2400" b="1" u="none" kern="1200" dirty="0">
            <a:solidFill>
              <a:schemeClr val="tx1"/>
            </a:solidFill>
          </a:endParaRPr>
        </a:p>
      </dsp:txBody>
      <dsp:txXfrm>
        <a:off x="1447796" y="2049466"/>
        <a:ext cx="2269108" cy="999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651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672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053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519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721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095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97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87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2542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86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239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3/24/2020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8563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3/24/2020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231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3/24/2020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5651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3/24/2020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813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3/24/2020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6033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3/24/2020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5249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3/24/2020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91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3/24/2020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611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3/24/2020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6592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3/24/2020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6132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3/24/2020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65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9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4F271C"/>
                </a:solidFill>
              </a:rPr>
              <a:pPr/>
              <a:t>3/24/2020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4F271C"/>
                </a:solidFill>
              </a:rPr>
              <a:pPr/>
              <a:t>‹#›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7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" descr="Untitled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404813"/>
            <a:ext cx="8839200" cy="464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99" descr="card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7112"/>
            <a:ext cx="9394826" cy="552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8" y="2362200"/>
            <a:ext cx="8204200" cy="1778109"/>
          </a:xfrm>
        </p:spPr>
        <p:txBody>
          <a:bodyPr rtlCol="1">
            <a:normAutofit/>
          </a:bodyPr>
          <a:lstStyle/>
          <a:p>
            <a:pPr rtl="1" fontAlgn="auto">
              <a:spcAft>
                <a:spcPts val="0"/>
              </a:spcAft>
              <a:defRPr/>
            </a:pPr>
            <a:r>
              <a:rPr lang="ar-EG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إعداد الاختبارات التحصيلية</a:t>
            </a:r>
            <a:endParaRPr lang="ar-SA" sz="6000" dirty="0"/>
          </a:p>
        </p:txBody>
      </p:sp>
      <p:sp>
        <p:nvSpPr>
          <p:cNvPr id="4" name="Rectangle 3"/>
          <p:cNvSpPr/>
          <p:nvPr/>
        </p:nvSpPr>
        <p:spPr>
          <a:xfrm>
            <a:off x="2006600" y="4140309"/>
            <a:ext cx="50228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/>
              <a:t>إعداد</a:t>
            </a:r>
          </a:p>
          <a:p>
            <a:pPr algn="ctr" rtl="1"/>
            <a:r>
              <a:rPr lang="ar-EG" sz="2800" b="1" dirty="0"/>
              <a:t>إيمان محمد رشوان</a:t>
            </a:r>
          </a:p>
          <a:p>
            <a:pPr algn="ctr" rtl="1"/>
            <a:r>
              <a:rPr lang="ar-EG" sz="2800" dirty="0"/>
              <a:t>أستاذ المناهج وطرق التدريس المساعد</a:t>
            </a:r>
          </a:p>
          <a:p>
            <a:pPr algn="ctr" rtl="1"/>
            <a:r>
              <a:rPr lang="ar-EG" sz="2800" dirty="0"/>
              <a:t>كلية التربية – جامعة سوهاج</a:t>
            </a:r>
          </a:p>
        </p:txBody>
      </p:sp>
    </p:spTree>
    <p:extLst>
      <p:ext uri="{BB962C8B-B14F-4D97-AF65-F5344CB8AC3E}">
        <p14:creationId xmlns:p14="http://schemas.microsoft.com/office/powerpoint/2010/main" val="181552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www.manaraa.com/upload/8ee3a8f1-a515-4d38-9f6a-08e379e631ec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4" r="4940" b="8844"/>
          <a:stretch/>
        </p:blipFill>
        <p:spPr bwMode="auto">
          <a:xfrm>
            <a:off x="1066800" y="1752600"/>
            <a:ext cx="6857999" cy="4572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4555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00100" y="2743200"/>
            <a:ext cx="7543800" cy="37338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ar-SA" sz="3200" b="1" dirty="0">
                <a:solidFill>
                  <a:schemeClr val="tx1"/>
                </a:solidFill>
              </a:rPr>
              <a:t>تحديد الأغراض.</a:t>
            </a:r>
            <a:endParaRPr lang="en-US" sz="3200" b="1" dirty="0">
              <a:solidFill>
                <a:schemeClr val="tx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SA" sz="3200" b="1" dirty="0">
                <a:solidFill>
                  <a:schemeClr val="tx1"/>
                </a:solidFill>
              </a:rPr>
              <a:t>مادة الاختبار.</a:t>
            </a:r>
            <a:endParaRPr lang="en-US" sz="3200" b="1" dirty="0">
              <a:solidFill>
                <a:schemeClr val="tx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SA" sz="3200" b="1" dirty="0">
                <a:solidFill>
                  <a:schemeClr val="tx1"/>
                </a:solidFill>
              </a:rPr>
              <a:t>وضع الأسئلة.</a:t>
            </a:r>
            <a:endParaRPr lang="en-US" sz="3200" b="1" dirty="0">
              <a:solidFill>
                <a:schemeClr val="tx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SA" sz="3200" b="1" dirty="0">
                <a:solidFill>
                  <a:schemeClr val="tx1"/>
                </a:solidFill>
              </a:rPr>
              <a:t>تنظيم ترتيب الأسئلة.</a:t>
            </a:r>
            <a:endParaRPr lang="en-US" sz="3200" b="1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ar-SA" sz="3200" b="1" dirty="0">
                <a:solidFill>
                  <a:schemeClr val="tx1"/>
                </a:solidFill>
              </a:rPr>
              <a:t>وضع تعليمات الأسئلة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b="1" dirty="0">
                <a:solidFill>
                  <a:schemeClr val="tx1"/>
                </a:solidFill>
              </a:rPr>
              <a:t>تجهيز مفتاح </a:t>
            </a:r>
            <a:r>
              <a:rPr lang="ar-SA" sz="3200" b="1" dirty="0" smtClean="0">
                <a:solidFill>
                  <a:schemeClr val="tx1"/>
                </a:solidFill>
              </a:rPr>
              <a:t>الأسئلة</a:t>
            </a:r>
            <a:r>
              <a:rPr lang="ar-EG" sz="3200" dirty="0" smtClean="0"/>
              <a:t>.</a:t>
            </a:r>
            <a:endParaRPr lang="ar-EG" sz="32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خطوات </a:t>
            </a:r>
            <a:r>
              <a:rPr lang="ar-EG" b="1" dirty="0" smtClean="0"/>
              <a:t>الاختبار الجيد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103429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514600"/>
            <a:ext cx="7696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EG" sz="3200" b="1" dirty="0" smtClean="0"/>
              <a:t>7. </a:t>
            </a:r>
            <a:r>
              <a:rPr lang="ar-SA" sz="3200" b="1" dirty="0" smtClean="0"/>
              <a:t>تجريب </a:t>
            </a:r>
            <a:r>
              <a:rPr lang="ar-SA" sz="3200" b="1" dirty="0"/>
              <a:t>الاختبار.</a:t>
            </a:r>
            <a:endParaRPr lang="en-US" sz="3200" b="1" dirty="0"/>
          </a:p>
          <a:p>
            <a:pPr lvl="0" algn="r" rtl="1"/>
            <a:r>
              <a:rPr lang="ar-EG" sz="3200" b="1" dirty="0" smtClean="0"/>
              <a:t>8. </a:t>
            </a:r>
            <a:r>
              <a:rPr lang="ar-SA" sz="3200" b="1" dirty="0" smtClean="0"/>
              <a:t>تعديل </a:t>
            </a:r>
            <a:r>
              <a:rPr lang="ar-SA" sz="3200" b="1" dirty="0"/>
              <a:t>الاختبار.</a:t>
            </a:r>
            <a:endParaRPr lang="en-US" sz="3200" b="1" dirty="0"/>
          </a:p>
          <a:p>
            <a:pPr lvl="0" algn="r" rtl="1"/>
            <a:r>
              <a:rPr lang="ar-EG" sz="3200" b="1" dirty="0" smtClean="0"/>
              <a:t>9. </a:t>
            </a:r>
            <a:r>
              <a:rPr lang="ar-SA" sz="3200" b="1" dirty="0" smtClean="0"/>
              <a:t>تطبيق </a:t>
            </a:r>
            <a:r>
              <a:rPr lang="ar-SA" sz="3200" b="1" dirty="0"/>
              <a:t>الاختبار.</a:t>
            </a:r>
            <a:endParaRPr lang="en-US" sz="3200" b="1" dirty="0"/>
          </a:p>
          <a:p>
            <a:pPr algn="r" rtl="1"/>
            <a:r>
              <a:rPr lang="ar-EG" sz="3200" b="1" dirty="0" smtClean="0"/>
              <a:t>10. </a:t>
            </a:r>
            <a:r>
              <a:rPr lang="ar-SA" sz="3200" b="1" dirty="0" smtClean="0"/>
              <a:t>عمل </a:t>
            </a:r>
            <a:r>
              <a:rPr lang="ar-SA" sz="3200" b="1" dirty="0"/>
              <a:t>معيار للاختبار</a:t>
            </a:r>
            <a:r>
              <a:rPr lang="ar-EG" sz="3200" b="1" dirty="0" smtClean="0"/>
              <a:t>.</a:t>
            </a:r>
            <a:endParaRPr lang="ar-EG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4639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895600"/>
            <a:ext cx="7315200" cy="2429933"/>
          </a:xfrm>
        </p:spPr>
        <p:txBody>
          <a:bodyPr>
            <a:normAutofit/>
          </a:bodyPr>
          <a:lstStyle/>
          <a:p>
            <a:pPr marL="0" indent="0" algn="justLow">
              <a:buNone/>
            </a:pPr>
            <a:r>
              <a:rPr lang="ar-EG" sz="3600" b="1" dirty="0" smtClean="0">
                <a:solidFill>
                  <a:schemeClr val="tx1"/>
                </a:solidFill>
              </a:rPr>
              <a:t>”وبهذا نكون قد انتهينا من </a:t>
            </a:r>
            <a:r>
              <a:rPr lang="ar-EG" sz="3600" b="1" smtClean="0">
                <a:solidFill>
                  <a:schemeClr val="tx1"/>
                </a:solidFill>
              </a:rPr>
              <a:t>بناء الاختبار التحصيلي</a:t>
            </a:r>
            <a:r>
              <a:rPr lang="ar-SA" sz="3600" b="1" dirty="0" smtClean="0">
                <a:solidFill>
                  <a:schemeClr val="tx1"/>
                </a:solidFill>
              </a:rPr>
              <a:t>“</a:t>
            </a:r>
            <a:endParaRPr lang="ar-EG" sz="3600" b="1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ar-EG" sz="3600" b="1" dirty="0" smtClean="0">
                <a:solidFill>
                  <a:srgbClr val="FF0000"/>
                </a:solidFill>
              </a:rPr>
              <a:t>في رعاية الله وآمنه</a:t>
            </a:r>
            <a:endParaRPr lang="ar-EG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4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971800"/>
            <a:ext cx="7865076" cy="2667000"/>
          </a:xfrm>
        </p:spPr>
        <p:txBody>
          <a:bodyPr>
            <a:noAutofit/>
          </a:bodyPr>
          <a:lstStyle/>
          <a:p>
            <a:pPr marL="0" indent="265113" algn="justLow">
              <a:buNone/>
            </a:pPr>
            <a:r>
              <a:rPr lang="ar-SA" sz="3600" dirty="0">
                <a:solidFill>
                  <a:schemeClr val="tx1"/>
                </a:solidFill>
              </a:rPr>
              <a:t>يعد الاختبار التحصيلي أحد أدوات البحث العلمي ويستعمل لقياس وتقويم مستوى العينات التي تشير إلى قياس درجة امتلاك الفرد لسمة معينة وذلك من خلال إجابته على مجموعة من </a:t>
            </a:r>
            <a:r>
              <a:rPr lang="ar-SA" sz="3600" dirty="0" smtClean="0">
                <a:solidFill>
                  <a:schemeClr val="tx1"/>
                </a:solidFill>
              </a:rPr>
              <a:t>الأسئلة</a:t>
            </a:r>
            <a:r>
              <a:rPr lang="ar-EG" sz="3600" dirty="0" smtClean="0">
                <a:solidFill>
                  <a:schemeClr val="tx1"/>
                </a:solidFill>
              </a:rPr>
              <a:t>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803473"/>
            <a:ext cx="74840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 smtClean="0">
                <a:solidFill>
                  <a:schemeClr val="bg1"/>
                </a:solidFill>
              </a:rPr>
              <a:t>الاختبار التحصيلي</a:t>
            </a:r>
            <a:endParaRPr lang="ar-EG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10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9433" y="3352800"/>
            <a:ext cx="7205133" cy="3124200"/>
          </a:xfrm>
        </p:spPr>
        <p:txBody>
          <a:bodyPr>
            <a:noAutofit/>
          </a:bodyPr>
          <a:lstStyle/>
          <a:p>
            <a:pPr marL="0" indent="457200" algn="justLow">
              <a:buNone/>
            </a:pPr>
            <a:r>
              <a:rPr lang="ar-SA" sz="3200" b="1" dirty="0">
                <a:solidFill>
                  <a:schemeClr val="tx1"/>
                </a:solidFill>
              </a:rPr>
              <a:t>اختبار مصمم لقياس مدى معرفة أو تمكن الطالب </a:t>
            </a:r>
            <a:r>
              <a:rPr lang="ar-SA" sz="3200" b="1" dirty="0" smtClean="0">
                <a:solidFill>
                  <a:schemeClr val="tx1"/>
                </a:solidFill>
              </a:rPr>
              <a:t>في </a:t>
            </a:r>
            <a:r>
              <a:rPr lang="ar-SA" sz="3200" b="1" dirty="0">
                <a:solidFill>
                  <a:schemeClr val="tx1"/>
                </a:solidFill>
              </a:rPr>
              <a:t>مجال معرفي أو مهاري </a:t>
            </a:r>
            <a:r>
              <a:rPr lang="ar-SA" sz="3200" b="1" dirty="0" smtClean="0">
                <a:solidFill>
                  <a:schemeClr val="tx1"/>
                </a:solidFill>
              </a:rPr>
              <a:t>معين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  <a:r>
              <a:rPr lang="ar-SA" sz="3200" b="1" dirty="0" smtClean="0">
                <a:solidFill>
                  <a:schemeClr val="tx1"/>
                </a:solidFill>
              </a:rPr>
              <a:t> </a:t>
            </a:r>
            <a:endParaRPr lang="ar-EG" sz="3200" b="1" dirty="0" smtClean="0">
              <a:solidFill>
                <a:schemeClr val="tx1"/>
              </a:solidFill>
            </a:endParaRPr>
          </a:p>
          <a:p>
            <a:pPr marL="0" indent="457200" algn="justLow">
              <a:buNone/>
            </a:pPr>
            <a:r>
              <a:rPr lang="ar-SA" sz="3200" b="1" dirty="0">
                <a:solidFill>
                  <a:schemeClr val="tx1"/>
                </a:solidFill>
              </a:rPr>
              <a:t>يقصد بالاختبارات التحصيلية </a:t>
            </a:r>
            <a:r>
              <a:rPr lang="ar-SA" sz="3200" b="1" dirty="0" smtClean="0">
                <a:solidFill>
                  <a:schemeClr val="tx1"/>
                </a:solidFill>
              </a:rPr>
              <a:t>الاختبارات </a:t>
            </a:r>
            <a:r>
              <a:rPr lang="ar-SA" sz="3200" b="1" dirty="0">
                <a:solidFill>
                  <a:schemeClr val="tx1"/>
                </a:solidFill>
              </a:rPr>
              <a:t>التي تجريها المؤسسات التعليمية في نهاية الفترات التعليمية المقررة، لتقيس مدى التحصيل </a:t>
            </a:r>
            <a:r>
              <a:rPr lang="ar-SA" sz="3200" b="1" dirty="0" smtClean="0">
                <a:solidFill>
                  <a:schemeClr val="tx1"/>
                </a:solidFill>
              </a:rPr>
              <a:t>المعرفي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  <a:r>
              <a:rPr lang="ar-SA" sz="3200" b="1" dirty="0" smtClean="0">
                <a:solidFill>
                  <a:schemeClr val="tx1"/>
                </a:solidFill>
              </a:rPr>
              <a:t> </a:t>
            </a:r>
            <a:endParaRPr lang="ar-EG" sz="32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تعريف الاختبار التحصيلي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23532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9433" y="2667000"/>
            <a:ext cx="7205133" cy="3581400"/>
          </a:xfrm>
        </p:spPr>
        <p:txBody>
          <a:bodyPr>
            <a:noAutofit/>
          </a:bodyPr>
          <a:lstStyle/>
          <a:p>
            <a:pPr marL="0" indent="457200" algn="justLow">
              <a:buNone/>
            </a:pPr>
            <a:r>
              <a:rPr lang="ar-EG" sz="3200" b="1" dirty="0" smtClean="0">
                <a:solidFill>
                  <a:schemeClr val="tx1"/>
                </a:solidFill>
              </a:rPr>
              <a:t>تقتصر بعض الاختبارات التحصيلية على مستوى التذكر لذا وجهت بعض الانتقادات لهذه الاختبارات منها:</a:t>
            </a:r>
            <a:r>
              <a:rPr lang="ar-SA" sz="3200" b="1" dirty="0" smtClean="0">
                <a:solidFill>
                  <a:schemeClr val="tx1"/>
                </a:solidFill>
              </a:rPr>
              <a:t> </a:t>
            </a:r>
            <a:endParaRPr lang="ar-EG" sz="3200" b="1" dirty="0" smtClean="0">
              <a:solidFill>
                <a:schemeClr val="tx1"/>
              </a:solidFill>
            </a:endParaRPr>
          </a:p>
          <a:p>
            <a:pPr algn="justLow"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chemeClr val="tx1"/>
                </a:solidFill>
              </a:rPr>
              <a:t>تقتصر على قياس المستوى الأدنى من مستويات التعلم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  <a:r>
              <a:rPr lang="ar-SA" sz="3200" b="1" dirty="0" smtClean="0">
                <a:solidFill>
                  <a:schemeClr val="tx1"/>
                </a:solidFill>
              </a:rPr>
              <a:t> </a:t>
            </a:r>
            <a:endParaRPr lang="ar-EG" sz="3200" b="1" dirty="0" smtClean="0">
              <a:solidFill>
                <a:schemeClr val="tx1"/>
              </a:solidFill>
            </a:endParaRPr>
          </a:p>
          <a:p>
            <a:pPr algn="justLow"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chemeClr val="tx1"/>
                </a:solidFill>
              </a:rPr>
              <a:t>ضعف في صدق </a:t>
            </a:r>
            <a:r>
              <a:rPr lang="ar-SA" sz="3200" b="1" dirty="0" smtClean="0">
                <a:solidFill>
                  <a:schemeClr val="tx1"/>
                </a:solidFill>
              </a:rPr>
              <a:t>محتواها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  <a:endParaRPr lang="ar-EG" sz="32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الانتقادات الأساسية </a:t>
            </a:r>
            <a:r>
              <a:rPr lang="ar-EG" b="1" dirty="0"/>
              <a:t>ل</a:t>
            </a:r>
            <a:r>
              <a:rPr lang="ar-EG" b="1" dirty="0" smtClean="0"/>
              <a:t>لاختبار التقليدي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38593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514600"/>
            <a:ext cx="769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8638" indent="-357188" algn="justLow" rtl="1">
              <a:buFont typeface="Arial" panose="020B0604020202020204" pitchFamily="34" charset="0"/>
              <a:buChar char="•"/>
            </a:pPr>
            <a:r>
              <a:rPr lang="ar-SA" sz="3200" b="1" dirty="0" smtClean="0"/>
              <a:t>ضعف </a:t>
            </a:r>
            <a:r>
              <a:rPr lang="ar-SA" sz="3200" b="1" dirty="0"/>
              <a:t>الصلة بين عملية القياس والأهداف </a:t>
            </a:r>
            <a:r>
              <a:rPr lang="ar-SA" sz="3200" b="1" dirty="0" smtClean="0"/>
              <a:t>التعليمية</a:t>
            </a:r>
            <a:r>
              <a:rPr lang="ar-EG" sz="3200" b="1" dirty="0" smtClean="0"/>
              <a:t>.</a:t>
            </a:r>
          </a:p>
          <a:p>
            <a:pPr marL="528638" indent="-357188" algn="justLow" rtl="1">
              <a:buFont typeface="Arial" panose="020B0604020202020204" pitchFamily="34" charset="0"/>
              <a:buChar char="•"/>
            </a:pPr>
            <a:r>
              <a:rPr lang="ar-SA" sz="3200" b="1" dirty="0"/>
              <a:t>ضعف درجة </a:t>
            </a:r>
            <a:r>
              <a:rPr lang="ar-SA" sz="3200" b="1" dirty="0" smtClean="0"/>
              <a:t>الثبات</a:t>
            </a:r>
            <a:r>
              <a:rPr lang="ar-EG" sz="3200" b="1" dirty="0" smtClean="0"/>
              <a:t>.</a:t>
            </a:r>
          </a:p>
          <a:p>
            <a:pPr marL="528638" indent="-357188" algn="justLow" rtl="1">
              <a:buFont typeface="Arial" panose="020B0604020202020204" pitchFamily="34" charset="0"/>
              <a:buChar char="•"/>
            </a:pPr>
            <a:r>
              <a:rPr lang="ar-SA" sz="3200" b="1" dirty="0" smtClean="0"/>
              <a:t>إهمال </a:t>
            </a:r>
            <a:r>
              <a:rPr lang="ar-SA" sz="3200" b="1" dirty="0"/>
              <a:t>الأغراض التشخيصية </a:t>
            </a:r>
            <a:r>
              <a:rPr lang="ar-SA" sz="3200" b="1" dirty="0" smtClean="0"/>
              <a:t>للقياس</a:t>
            </a:r>
            <a:r>
              <a:rPr lang="ar-EG" sz="3200" b="1" dirty="0" smtClean="0"/>
              <a:t>.</a:t>
            </a:r>
            <a:endParaRPr lang="ar-EG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64797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9433" y="2667000"/>
            <a:ext cx="7205133" cy="3581400"/>
          </a:xfrm>
        </p:spPr>
        <p:txBody>
          <a:bodyPr>
            <a:noAutofit/>
          </a:bodyPr>
          <a:lstStyle/>
          <a:p>
            <a:pPr marL="0" indent="457200" algn="justLow">
              <a:buNone/>
            </a:pPr>
            <a:r>
              <a:rPr lang="ar-SA" sz="3200" b="1" dirty="0">
                <a:solidFill>
                  <a:schemeClr val="tx1"/>
                </a:solidFill>
              </a:rPr>
              <a:t>أهم المبادئ التي يمكن أن يؤدي العمل بموجبها إلى تحسين الاختبارات</a:t>
            </a:r>
            <a:r>
              <a:rPr lang="en-US" sz="3200" b="1" dirty="0">
                <a:solidFill>
                  <a:schemeClr val="tx1"/>
                </a:solidFill>
              </a:rPr>
              <a:t> </a:t>
            </a:r>
            <a:r>
              <a:rPr lang="ar-SA" sz="3200" b="1" dirty="0">
                <a:solidFill>
                  <a:schemeClr val="tx1"/>
                </a:solidFill>
              </a:rPr>
              <a:t>الصفية</a:t>
            </a:r>
            <a:r>
              <a:rPr lang="ar-EG" sz="3200" b="1" dirty="0" smtClean="0">
                <a:solidFill>
                  <a:schemeClr val="tx1"/>
                </a:solidFill>
              </a:rPr>
              <a:t>:</a:t>
            </a:r>
            <a:r>
              <a:rPr lang="ar-SA" sz="3200" b="1" dirty="0" smtClean="0">
                <a:solidFill>
                  <a:schemeClr val="tx1"/>
                </a:solidFill>
              </a:rPr>
              <a:t> </a:t>
            </a:r>
            <a:endParaRPr lang="ar-EG" sz="3200" b="1" dirty="0" smtClean="0">
              <a:solidFill>
                <a:schemeClr val="tx1"/>
              </a:solidFill>
            </a:endParaRPr>
          </a:p>
          <a:p>
            <a:pPr algn="justLow"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chemeClr val="tx1"/>
                </a:solidFill>
              </a:rPr>
              <a:t>يجب أن تأخذ عملية بناء الاختبار بالحسبان استعماله والغرض الخاص منه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  <a:r>
              <a:rPr lang="ar-SA" sz="3200" b="1" dirty="0" smtClean="0">
                <a:solidFill>
                  <a:schemeClr val="tx1"/>
                </a:solidFill>
              </a:rPr>
              <a:t> </a:t>
            </a:r>
            <a:endParaRPr lang="ar-EG" sz="3200" b="1" dirty="0" smtClean="0">
              <a:solidFill>
                <a:schemeClr val="tx1"/>
              </a:solidFill>
            </a:endParaRPr>
          </a:p>
          <a:p>
            <a:pPr algn="justLow">
              <a:buFont typeface="Arial" panose="020B0604020202020204" pitchFamily="34" charset="0"/>
              <a:buChar char="•"/>
            </a:pPr>
            <a:r>
              <a:rPr lang="ar-SA" sz="3200" b="1" dirty="0">
                <a:solidFill>
                  <a:schemeClr val="tx1"/>
                </a:solidFill>
              </a:rPr>
              <a:t>اختيار شكل البنود يتحدد بطبيعة الأهداف ونواتج التعلم </a:t>
            </a:r>
            <a:r>
              <a:rPr lang="ar-SA" sz="3200" b="1" dirty="0" err="1">
                <a:solidFill>
                  <a:schemeClr val="tx1"/>
                </a:solidFill>
              </a:rPr>
              <a:t>المقيسة</a:t>
            </a:r>
            <a:r>
              <a:rPr lang="ar-EG" sz="3200" b="1" dirty="0" smtClean="0">
                <a:solidFill>
                  <a:schemeClr val="tx1"/>
                </a:solidFill>
              </a:rPr>
              <a:t>.</a:t>
            </a:r>
            <a:endParaRPr lang="ar-EG" sz="32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مبادئ القياس الصفي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186373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514600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8638" indent="-357188" algn="justLow" rtl="1">
              <a:buFont typeface="Arial" panose="020B0604020202020204" pitchFamily="34" charset="0"/>
              <a:buChar char="•"/>
            </a:pPr>
            <a:r>
              <a:rPr lang="ar-SA" sz="3200" b="1" dirty="0"/>
              <a:t>يجب وضع البنود الاختبارية بحيث تكون بمثابة عينة ممثلة لمحتوى المادة ونواتج التعلم</a:t>
            </a:r>
            <a:r>
              <a:rPr lang="ar-EG" sz="3200" b="1" dirty="0" smtClean="0">
                <a:solidFill>
                  <a:prstClr val="black"/>
                </a:solidFill>
              </a:rPr>
              <a:t>.</a:t>
            </a:r>
            <a:endParaRPr lang="ar-EG" sz="3200" b="1" dirty="0" smtClean="0">
              <a:solidFill>
                <a:prstClr val="black"/>
              </a:solidFill>
            </a:endParaRPr>
          </a:p>
          <a:p>
            <a:pPr marL="528638" indent="-357188" algn="justLow" rtl="1">
              <a:buFont typeface="Arial" panose="020B0604020202020204" pitchFamily="34" charset="0"/>
              <a:buChar char="•"/>
            </a:pPr>
            <a:r>
              <a:rPr lang="ar-SA" sz="3200" b="1" dirty="0"/>
              <a:t>يجب أن تكون البنود الاختبارية من مستوى صعوبة ملائمة</a:t>
            </a:r>
            <a:r>
              <a:rPr lang="ar-EG" sz="3200" b="1" dirty="0" smtClean="0">
                <a:solidFill>
                  <a:prstClr val="black"/>
                </a:solidFill>
              </a:rPr>
              <a:t>.</a:t>
            </a:r>
            <a:endParaRPr lang="ar-EG" sz="3200" b="1" dirty="0" smtClean="0">
              <a:solidFill>
                <a:prstClr val="black"/>
              </a:solidFill>
            </a:endParaRPr>
          </a:p>
          <a:p>
            <a:pPr marL="528638" indent="-357188" algn="justLow" rtl="1">
              <a:buFont typeface="Arial" panose="020B0604020202020204" pitchFamily="34" charset="0"/>
              <a:buChar char="•"/>
            </a:pPr>
            <a:r>
              <a:rPr lang="ar-SA" sz="3200" b="1" dirty="0"/>
              <a:t>يجب وضع البنود الاختبارية بحيث لا تؤثر العوامل الجانبية أو الدخيلة في أداء المفحوص</a:t>
            </a:r>
            <a:r>
              <a:rPr lang="ar-EG" sz="3200" b="1" dirty="0" smtClean="0">
                <a:solidFill>
                  <a:prstClr val="black"/>
                </a:solidFill>
              </a:rPr>
              <a:t>.</a:t>
            </a:r>
            <a:endParaRPr lang="ar-EG" sz="32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6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514600"/>
            <a:ext cx="769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285750" algn="justLow" rtl="1"/>
            <a:r>
              <a:rPr lang="ar-SA" sz="3200" b="1" dirty="0">
                <a:solidFill>
                  <a:srgbClr val="FF0000"/>
                </a:solidFill>
              </a:rPr>
              <a:t>يتطلب بناء الاختبار خطوات لابد من إتباعها حتى يستطيع المعلم إنجاز اختبار بدرجة عالية من الصدق </a:t>
            </a:r>
            <a:r>
              <a:rPr lang="ar-SA" sz="3200" b="1" dirty="0" smtClean="0">
                <a:solidFill>
                  <a:srgbClr val="FF0000"/>
                </a:solidFill>
              </a:rPr>
              <a:t>والثبات</a:t>
            </a:r>
            <a:r>
              <a:rPr lang="ar-EG" sz="3200" b="1" dirty="0" smtClean="0">
                <a:solidFill>
                  <a:srgbClr val="FF0000"/>
                </a:solidFill>
              </a:rPr>
              <a:t>، وأهم هذه الخطوات التخطيط للاختبار</a:t>
            </a:r>
            <a:endParaRPr lang="ar-EG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30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252728"/>
          </a:xfrm>
        </p:spPr>
        <p:txBody>
          <a:bodyPr/>
          <a:lstStyle/>
          <a:p>
            <a:r>
              <a:rPr lang="ar-EG" b="1" dirty="0" smtClean="0"/>
              <a:t>مراحل التخطيط للاختبار</a:t>
            </a:r>
            <a:endParaRPr lang="ar-EG" b="1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128987"/>
              </p:ext>
            </p:extLst>
          </p:nvPr>
        </p:nvGraphicFramePr>
        <p:xfrm>
          <a:off x="457200" y="2674938"/>
          <a:ext cx="7823200" cy="3725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618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Waveform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1466</TotalTime>
  <Words>297</Words>
  <Application>Microsoft Office PowerPoint</Application>
  <PresentationFormat>عرض على الشاشة (3:4)‏</PresentationFormat>
  <Paragraphs>46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3</vt:i4>
      </vt:variant>
      <vt:variant>
        <vt:lpstr>عناوين الشرائح</vt:lpstr>
      </vt:variant>
      <vt:variant>
        <vt:i4>13</vt:i4>
      </vt:variant>
    </vt:vector>
  </HeadingPairs>
  <TitlesOfParts>
    <vt:vector size="21" baseType="lpstr">
      <vt:lpstr>Arial</vt:lpstr>
      <vt:lpstr>Calibri</vt:lpstr>
      <vt:lpstr>Candara</vt:lpstr>
      <vt:lpstr>Symbol</vt:lpstr>
      <vt:lpstr>Times New Roman</vt:lpstr>
      <vt:lpstr>Waveform</vt:lpstr>
      <vt:lpstr>Office Theme</vt:lpstr>
      <vt:lpstr>2_Waveform</vt:lpstr>
      <vt:lpstr>إعداد الاختبارات التحصيلية</vt:lpstr>
      <vt:lpstr>عرض تقديمي في PowerPoint</vt:lpstr>
      <vt:lpstr>تعريف الاختبار التحصيلي</vt:lpstr>
      <vt:lpstr>الانتقادات الأساسية للاختبار التقليدي</vt:lpstr>
      <vt:lpstr>عرض تقديمي في PowerPoint</vt:lpstr>
      <vt:lpstr>مبادئ القياس الصفي</vt:lpstr>
      <vt:lpstr>عرض تقديمي في PowerPoint</vt:lpstr>
      <vt:lpstr>عرض تقديمي في PowerPoint</vt:lpstr>
      <vt:lpstr>مراحل التخطيط للاختبار</vt:lpstr>
      <vt:lpstr>عرض تقديمي في PowerPoint</vt:lpstr>
      <vt:lpstr>خطوات الاختبار الجيد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تعليم الطفل الارقام  والعد</dc:title>
  <dc:creator>EDU</dc:creator>
  <cp:lastModifiedBy>حساب Microsoft</cp:lastModifiedBy>
  <cp:revision>169</cp:revision>
  <dcterms:created xsi:type="dcterms:W3CDTF">2006-08-16T00:00:00Z</dcterms:created>
  <dcterms:modified xsi:type="dcterms:W3CDTF">2020-03-24T06:07:08Z</dcterms:modified>
</cp:coreProperties>
</file>